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8BC6516-9AC5-4FFF-8CF9-F1A1E0BB207C}" type="datetimeFigureOut">
              <a:rPr lang="en-US" smtClean="0"/>
              <a:t>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76DFCA6-E9D8-4852-ACAE-A42495A245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acebook.com/photo.php?pid=31297715&amp;id=114580581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acebook.com/photo.php?pid=31650225&amp;id=1145805813" TargetMode="External"/><Relationship Id="rId13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hyperlink" Target="http://www.facebook.com/photo.php?pid=31989749&amp;id=1145805813" TargetMode="External"/><Relationship Id="rId2" Type="http://schemas.openxmlformats.org/officeDocument/2006/relationships/hyperlink" Target="http://www.facebook.com/photo.php?pid=31307869&amp;id=114580581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acebook.com/photo.php?pid=31175888&amp;id=1145805813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www.facebook.com/photo.php?pid=31402984&amp;id=1145805813" TargetMode="External"/><Relationship Id="rId4" Type="http://schemas.openxmlformats.org/officeDocument/2006/relationships/hyperlink" Target="http://www.facebook.com/photo.php?pid=31735322&amp;id=1145805813" TargetMode="External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Jokerman" pitchFamily="82" charset="0"/>
                <a:ea typeface="Addis Ababa" pitchFamily="2" charset="0"/>
              </a:rPr>
              <a:t>In the Life of……</a:t>
            </a:r>
            <a:endParaRPr lang="en-US" sz="4000" dirty="0">
              <a:solidFill>
                <a:schemeClr val="accent1">
                  <a:lumMod val="50000"/>
                </a:schemeClr>
              </a:solidFill>
              <a:latin typeface="Jokerman" pitchFamily="82" charset="0"/>
              <a:ea typeface="Addis Ababa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CC0066"/>
                </a:solidFill>
                <a:latin typeface="Patterns &amp; Dots" pitchFamily="2" charset="0"/>
                <a:ea typeface="Addis Ababa" pitchFamily="2" charset="0"/>
              </a:rPr>
              <a:t>Channa Boucher</a:t>
            </a:r>
            <a:endParaRPr lang="en-US" sz="2400" dirty="0">
              <a:solidFill>
                <a:srgbClr val="CC0066"/>
              </a:solidFill>
              <a:latin typeface="Patterns &amp; Dots" pitchFamily="2" charset="0"/>
              <a:ea typeface="Addis Ababa" pitchFamily="2" charset="0"/>
            </a:endParaRPr>
          </a:p>
        </p:txBody>
      </p:sp>
      <p:pic>
        <p:nvPicPr>
          <p:cNvPr id="23554" name="Picture 2" descr="http://a7.sphotos.ak.fbcdn.net/hphotos-ak-snc3/hs633.snc3/31750_1447697589527_1145805813_31297716_230475_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685800"/>
            <a:ext cx="3276600" cy="327660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Jokerman" pitchFamily="82" charset="0"/>
                <a:ea typeface="Addis Ababa" pitchFamily="2" charset="0"/>
              </a:rPr>
              <a:t>About Me</a:t>
            </a:r>
            <a:endParaRPr lang="en-US" sz="4400" dirty="0">
              <a:solidFill>
                <a:schemeClr val="accent2">
                  <a:lumMod val="75000"/>
                </a:schemeClr>
              </a:solidFill>
              <a:latin typeface="Jokerman" pitchFamily="82" charset="0"/>
              <a:ea typeface="Addis Ababa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  <a:p>
            <a:r>
              <a:rPr lang="en-US" dirty="0" smtClean="0">
                <a:solidFill>
                  <a:srgbClr val="CC0066"/>
                </a:solidFill>
                <a:latin typeface="Addis Ababa" pitchFamily="2" charset="0"/>
                <a:ea typeface="Addis Ababa" pitchFamily="2" charset="0"/>
              </a:rPr>
              <a:t>A married 24 years old woman with a 23 month old son.</a:t>
            </a:r>
          </a:p>
          <a:p>
            <a:pPr>
              <a:buNone/>
            </a:pPr>
            <a:endParaRPr lang="en-US" dirty="0" smtClean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  <a:p>
            <a:r>
              <a:rPr lang="en-US" dirty="0" smtClean="0">
                <a:solidFill>
                  <a:srgbClr val="CC0066"/>
                </a:solidFill>
                <a:latin typeface="Addis Ababa" pitchFamily="2" charset="0"/>
                <a:ea typeface="Addis Ababa" pitchFamily="2" charset="0"/>
              </a:rPr>
              <a:t>Associates Degree from NECC in Early Childhood Education</a:t>
            </a:r>
          </a:p>
          <a:p>
            <a:endParaRPr lang="en-US" dirty="0" smtClean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  <a:p>
            <a:r>
              <a:rPr lang="en-US" dirty="0" smtClean="0">
                <a:solidFill>
                  <a:srgbClr val="CC0066"/>
                </a:solidFill>
                <a:latin typeface="Addis Ababa" pitchFamily="2" charset="0"/>
                <a:ea typeface="Addis Ababa" pitchFamily="2" charset="0"/>
              </a:rPr>
              <a:t>I have three brothers and three sisters</a:t>
            </a:r>
            <a:endParaRPr lang="en-US" dirty="0" smtClean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</p:txBody>
      </p:sp>
    </p:spTree>
  </p:cSld>
  <p:clrMapOvr>
    <a:masterClrMapping/>
  </p:clrMapOvr>
  <p:transition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Jokerman" pitchFamily="82" charset="0"/>
              </a:rPr>
              <a:t>Things I like </a:t>
            </a:r>
            <a:endParaRPr lang="en-US" sz="4000" dirty="0">
              <a:solidFill>
                <a:schemeClr val="accent1">
                  <a:lumMod val="50000"/>
                </a:schemeClr>
              </a:solidFill>
              <a:latin typeface="Jokerm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latin typeface="Addis Ababa" pitchFamily="2" charset="0"/>
              <a:ea typeface="Addis Ababa" pitchFamily="2" charset="0"/>
            </a:endParaRPr>
          </a:p>
          <a:p>
            <a:r>
              <a:rPr lang="en-US" dirty="0" smtClean="0">
                <a:solidFill>
                  <a:srgbClr val="CC0066"/>
                </a:solidFill>
                <a:latin typeface="Addis Ababa" pitchFamily="2" charset="0"/>
                <a:ea typeface="Addis Ababa" pitchFamily="2" charset="0"/>
              </a:rPr>
              <a:t>Spending time with my family and friends</a:t>
            </a:r>
          </a:p>
          <a:p>
            <a:endParaRPr lang="en-US" dirty="0" smtClean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  <a:p>
            <a:r>
              <a:rPr lang="en-US" dirty="0" smtClean="0">
                <a:solidFill>
                  <a:srgbClr val="CC0066"/>
                </a:solidFill>
                <a:latin typeface="Addis Ababa" pitchFamily="2" charset="0"/>
                <a:ea typeface="Addis Ababa" pitchFamily="2" charset="0"/>
              </a:rPr>
              <a:t>Cooking and Baking and Eating</a:t>
            </a:r>
          </a:p>
          <a:p>
            <a:endParaRPr lang="en-US" dirty="0" smtClean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  <a:p>
            <a:r>
              <a:rPr lang="en-US" dirty="0" smtClean="0">
                <a:solidFill>
                  <a:srgbClr val="CC0066"/>
                </a:solidFill>
                <a:latin typeface="Addis Ababa" pitchFamily="2" charset="0"/>
                <a:ea typeface="Addis Ababa" pitchFamily="2" charset="0"/>
              </a:rPr>
              <a:t>Traveling</a:t>
            </a:r>
          </a:p>
          <a:p>
            <a:endParaRPr lang="en-US" dirty="0" smtClean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  <a:p>
            <a:r>
              <a:rPr lang="en-US" dirty="0" smtClean="0">
                <a:solidFill>
                  <a:srgbClr val="CC0066"/>
                </a:solidFill>
                <a:latin typeface="Addis Ababa" pitchFamily="2" charset="0"/>
                <a:ea typeface="Addis Ababa" pitchFamily="2" charset="0"/>
              </a:rPr>
              <a:t>Watching Television and Movies</a:t>
            </a:r>
          </a:p>
          <a:p>
            <a:endParaRPr lang="en-US" dirty="0" smtClean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  <a:p>
            <a:endParaRPr lang="en-US" dirty="0">
              <a:solidFill>
                <a:srgbClr val="CC0066"/>
              </a:solidFill>
              <a:latin typeface="Addis Ababa" pitchFamily="2" charset="0"/>
              <a:ea typeface="Addis Ababa" pitchFamily="2" charset="0"/>
            </a:endParaRPr>
          </a:p>
        </p:txBody>
      </p:sp>
    </p:spTree>
  </p:cSld>
  <p:clrMapOvr>
    <a:masterClrMapping/>
  </p:clrMapOvr>
  <p:transition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746760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Jokerman" pitchFamily="82" charset="0"/>
              </a:rPr>
              <a:t>Family and fun times</a:t>
            </a:r>
            <a:endParaRPr lang="en-US" sz="4000" dirty="0">
              <a:solidFill>
                <a:schemeClr val="accent1">
                  <a:lumMod val="50000"/>
                </a:schemeClr>
              </a:solidFill>
              <a:latin typeface="Jokerman" pitchFamily="82" charset="0"/>
            </a:endParaRPr>
          </a:p>
        </p:txBody>
      </p:sp>
      <p:pic>
        <p:nvPicPr>
          <p:cNvPr id="26626" name="Picture 2" descr="http://a4.sphotos.ak.fbcdn.net/hphotos-ak-snc3/hs584.snc3/30800_1459543325663_1145805813_31326279_7590570_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89394">
            <a:off x="476768" y="1190196"/>
            <a:ext cx="2198397" cy="2083742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6628" name="Picture 4" descr="http://a2.sphotos.ak.fbcdn.net/hphotos-ak-snc3/hs366.snc3/23598_1397971306401_1145805813_31175888_6222370_n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990600"/>
            <a:ext cx="2495550" cy="14859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6630" name="Picture 6" descr="http://a2.sphotos.ak.fbcdn.net/hphotos-ak-snc4/hs425.snc4/46856_1577582316564_1145805813_31641108_4990403_n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339377">
            <a:off x="5565159" y="1713554"/>
            <a:ext cx="3040755" cy="2218381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6632" name="Picture 8" descr="http://a7.sphotos.ak.fbcdn.net/hphotos-ak-snc4/hs405.snc4/46844_1583170096255_1145805813_31654153_7776641_n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76600" y="3124200"/>
            <a:ext cx="1519557" cy="34290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6634" name="Picture 10" descr="http://a6.sphotos.ak.fbcdn.net/hphotos-ak-snc4/hs267.snc4/39665_1536473248863_1145805813_31526015_2063449_n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251138">
            <a:off x="948415" y="3613579"/>
            <a:ext cx="1614963" cy="3057107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6636" name="Picture 12" descr="http://a5.sphotos.ak.fbcdn.net/hphotos-ak-ash1/hs752.ash1/164297_1749405292031_1145805813_31998223_8037935_n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20056136">
            <a:off x="5023363" y="4547929"/>
            <a:ext cx="3074397" cy="172839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61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In the Life of……</vt:lpstr>
      <vt:lpstr>About Me</vt:lpstr>
      <vt:lpstr>Things I like </vt:lpstr>
      <vt:lpstr>Family and fun times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the Life of……</dc:title>
  <dc:creator>User</dc:creator>
  <cp:lastModifiedBy>User</cp:lastModifiedBy>
  <cp:revision>7</cp:revision>
  <dcterms:created xsi:type="dcterms:W3CDTF">2011-02-06T00:39:56Z</dcterms:created>
  <dcterms:modified xsi:type="dcterms:W3CDTF">2011-02-06T01:38:30Z</dcterms:modified>
</cp:coreProperties>
</file>